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</p:sldIdLst>
  <p:sldSz cx="10691813" cy="7559675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15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832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3002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7196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3995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35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00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6358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9258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22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4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385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D64CCF9-E859-E30C-CF3D-C689A56ADE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15" t="25767" b="8452"/>
          <a:stretch/>
        </p:blipFill>
        <p:spPr>
          <a:xfrm>
            <a:off x="5730" y="783050"/>
            <a:ext cx="10704899" cy="459045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9CBC3CD-D454-33B2-38B6-7C34FC209BA3}"/>
              </a:ext>
            </a:extLst>
          </p:cNvPr>
          <p:cNvSpPr txBox="1"/>
          <p:nvPr/>
        </p:nvSpPr>
        <p:spPr>
          <a:xfrm>
            <a:off x="9899650" y="21082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BDD0BFF-5A5B-6817-D780-7C9246EE21C5}"/>
              </a:ext>
            </a:extLst>
          </p:cNvPr>
          <p:cNvSpPr/>
          <p:nvPr/>
        </p:nvSpPr>
        <p:spPr>
          <a:xfrm>
            <a:off x="91281" y="5477323"/>
            <a:ext cx="10509250" cy="1969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kumimoji="1" lang="ja-JP" altLang="en-US" sz="2400" dirty="0">
                <a:solidFill>
                  <a:schemeClr val="tx1"/>
                </a:solidFill>
                <a:ea typeface="游ゴシック"/>
              </a:rPr>
              <a:t>【シャトルバス運行予定】　</a:t>
            </a:r>
            <a:endParaRPr lang="en-US" altLang="ja-JP" sz="2400" dirty="0">
              <a:solidFill>
                <a:schemeClr val="tx1"/>
              </a:solidFill>
              <a:ea typeface="游ゴシック"/>
              <a:cs typeface="Calibri"/>
            </a:endParaRPr>
          </a:p>
          <a:p>
            <a:r>
              <a:rPr kumimoji="1" lang="en-US" altLang="ja-JP" sz="1600" b="1" u="sng" dirty="0">
                <a:solidFill>
                  <a:schemeClr val="tx1"/>
                </a:solidFill>
                <a:ea typeface="游ゴシック"/>
              </a:rPr>
              <a:t>※</a:t>
            </a:r>
            <a:r>
              <a:rPr kumimoji="1" lang="ja-JP" altLang="en-US" sz="1600" b="1" u="sng" dirty="0">
                <a:solidFill>
                  <a:schemeClr val="tx1"/>
                </a:solidFill>
                <a:ea typeface="游ゴシック"/>
              </a:rPr>
              <a:t>８：４５～９：１５</a:t>
            </a:r>
            <a:endParaRPr kumimoji="1" lang="en-US" altLang="ja-JP" sz="1600" b="1" u="sng" dirty="0">
              <a:solidFill>
                <a:schemeClr val="tx1"/>
              </a:solidFill>
              <a:ea typeface="游ゴシック"/>
            </a:endParaRPr>
          </a:p>
          <a:p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【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① 臨時駐車場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】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強戸行政センター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【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ﾊﾞｽ発着所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】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仁愛幼稚園駐車場 ⇒ 会場中央駐車場</a:t>
            </a:r>
            <a:endParaRPr lang="en-US" altLang="ja-JP" sz="1600" dirty="0">
              <a:solidFill>
                <a:schemeClr val="tx1"/>
              </a:solidFill>
              <a:ea typeface="游ゴシック"/>
              <a:cs typeface="Calibri"/>
            </a:endParaRPr>
          </a:p>
          <a:p>
            <a:r>
              <a:rPr kumimoji="1" lang="en-US" altLang="ja-JP" sz="1600" b="1" u="sng" dirty="0">
                <a:solidFill>
                  <a:schemeClr val="tx1"/>
                </a:solidFill>
                <a:ea typeface="游ゴシック"/>
              </a:rPr>
              <a:t>※</a:t>
            </a:r>
            <a:r>
              <a:rPr kumimoji="1" lang="ja-JP" altLang="en-US" sz="1600" b="1" u="sng" dirty="0">
                <a:solidFill>
                  <a:schemeClr val="tx1"/>
                </a:solidFill>
                <a:ea typeface="游ゴシック"/>
              </a:rPr>
              <a:t>９：３０～１５：００</a:t>
            </a:r>
            <a:endParaRPr kumimoji="1" lang="en-US" altLang="ja-JP" sz="1600" b="1" u="sng" dirty="0">
              <a:solidFill>
                <a:schemeClr val="tx1"/>
              </a:solidFill>
              <a:ea typeface="游ゴシック"/>
            </a:endParaRPr>
          </a:p>
          <a:p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【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① 臨時駐車場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】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強戸行政センター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【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ﾊﾞｽ発着所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】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仁愛幼稚園駐車場 </a:t>
            </a:r>
            <a:endParaRPr kumimoji="1" lang="en-US" altLang="ja-JP" sz="1600" dirty="0">
              <a:solidFill>
                <a:schemeClr val="tx1"/>
              </a:solidFill>
              <a:ea typeface="游ゴシック"/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　⇒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【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② 臨時駐車場＆バス発着所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】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強戸スマート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IC(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付近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)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 ⇒ 会場中央駐車場</a:t>
            </a:r>
            <a:endParaRPr kumimoji="1" lang="en-US" altLang="ja-JP" sz="1600" dirty="0">
              <a:solidFill>
                <a:schemeClr val="tx1"/>
              </a:solidFill>
              <a:ea typeface="游ゴシック"/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</a:rPr>
              <a:t>＊ドライバー休憩時間確保のため１１：００～１３：００の間は１時間に２便の運行とさせて頂きます。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30CFCD1-8D97-3743-CD7A-1ABCDA683BDA}"/>
              </a:ext>
            </a:extLst>
          </p:cNvPr>
          <p:cNvSpPr txBox="1"/>
          <p:nvPr/>
        </p:nvSpPr>
        <p:spPr>
          <a:xfrm>
            <a:off x="1906959" y="140662"/>
            <a:ext cx="71096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/>
              <a:t>臨時駐車場⇔フェスティバル会場</a:t>
            </a:r>
            <a:endParaRPr kumimoji="1" lang="en-US" altLang="ja-JP" sz="3600" dirty="0"/>
          </a:p>
          <a:p>
            <a:endParaRPr kumimoji="1" lang="ja-JP" altLang="en-US" sz="3600" dirty="0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412458C4-903E-2CB1-BFBF-CF431AE1E7CF}"/>
              </a:ext>
            </a:extLst>
          </p:cNvPr>
          <p:cNvSpPr/>
          <p:nvPr/>
        </p:nvSpPr>
        <p:spPr>
          <a:xfrm>
            <a:off x="5177836" y="4289325"/>
            <a:ext cx="5338478" cy="9715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u="sng" dirty="0">
                <a:solidFill>
                  <a:srgbClr val="FF0000"/>
                </a:solidFill>
              </a:rPr>
              <a:t>臨時駐車場付近の写真を裏面に掲載ご参照ください。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6BBF965-EF02-4978-8109-A8997F61E537}"/>
              </a:ext>
            </a:extLst>
          </p:cNvPr>
          <p:cNvSpPr txBox="1"/>
          <p:nvPr/>
        </p:nvSpPr>
        <p:spPr>
          <a:xfrm>
            <a:off x="2174855" y="1104755"/>
            <a:ext cx="1420705" cy="288147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5">
                <a:lumMod val="75000"/>
              </a:schemeClr>
            </a:solidFill>
          </a:ln>
        </p:spPr>
        <p:txBody>
          <a:bodyPr wrap="square" lIns="0" tIns="36000" rIns="0" bIns="36000" rtlCol="0" anchor="ctr" anchorCtr="1">
            <a:spAutoFit/>
          </a:bodyPr>
          <a:lstStyle/>
          <a:p>
            <a:r>
              <a:rPr kumimoji="1" lang="ja-JP" altLang="en-US" sz="14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太田強戸</a:t>
            </a:r>
            <a:r>
              <a:rPr kumimoji="1" lang="en-US" altLang="ja-JP" sz="14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IC</a:t>
            </a:r>
            <a:r>
              <a:rPr kumimoji="1" lang="ja-JP" altLang="en-US" sz="14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入口</a:t>
            </a: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4774CB9D-816B-4969-B809-D2CD089781D0}"/>
              </a:ext>
            </a:extLst>
          </p:cNvPr>
          <p:cNvCxnSpPr/>
          <p:nvPr/>
        </p:nvCxnSpPr>
        <p:spPr>
          <a:xfrm>
            <a:off x="2885207" y="1392902"/>
            <a:ext cx="616750" cy="1291932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F571C2A-8DF8-47EF-B71B-58B2BB5395D7}"/>
              </a:ext>
            </a:extLst>
          </p:cNvPr>
          <p:cNvSpPr txBox="1"/>
          <p:nvPr/>
        </p:nvSpPr>
        <p:spPr>
          <a:xfrm>
            <a:off x="212928" y="839176"/>
            <a:ext cx="1420705" cy="288147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5">
                <a:lumMod val="75000"/>
              </a:schemeClr>
            </a:solidFill>
          </a:ln>
        </p:spPr>
        <p:txBody>
          <a:bodyPr wrap="square" lIns="0" tIns="36000" rIns="0" bIns="36000" rtlCol="0" anchor="ctr" anchorCtr="1">
            <a:spAutoFit/>
          </a:bodyPr>
          <a:lstStyle/>
          <a:p>
            <a:r>
              <a:rPr kumimoji="1" lang="ja-JP" altLang="en-US" sz="14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強戸行政ｾﾝﾀｰ北</a:t>
            </a: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980430F4-D5B5-4160-9456-F3A19DCBB6FD}"/>
              </a:ext>
            </a:extLst>
          </p:cNvPr>
          <p:cNvCxnSpPr>
            <a:cxnSpLocks/>
          </p:cNvCxnSpPr>
          <p:nvPr/>
        </p:nvCxnSpPr>
        <p:spPr>
          <a:xfrm>
            <a:off x="923280" y="1126650"/>
            <a:ext cx="825875" cy="715608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吹き出し: 角を丸めた四角形 23">
            <a:extLst>
              <a:ext uri="{FF2B5EF4-FFF2-40B4-BE49-F238E27FC236}">
                <a16:creationId xmlns:a16="http://schemas.microsoft.com/office/drawing/2014/main" id="{0CC6FE49-26CC-4557-A27B-96C053C6E6B8}"/>
              </a:ext>
            </a:extLst>
          </p:cNvPr>
          <p:cNvSpPr/>
          <p:nvPr/>
        </p:nvSpPr>
        <p:spPr>
          <a:xfrm>
            <a:off x="9993253" y="1265779"/>
            <a:ext cx="276212" cy="1133501"/>
          </a:xfrm>
          <a:prstGeom prst="wedgeRoundRectCallout">
            <a:avLst>
              <a:gd name="adj1" fmla="val 84405"/>
              <a:gd name="adj2" fmla="val 924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/>
              <a:t>バス発着所</a:t>
            </a:r>
          </a:p>
        </p:txBody>
      </p:sp>
      <p:sp>
        <p:nvSpPr>
          <p:cNvPr id="25" name="吹き出し: 角を丸めた四角形 24">
            <a:extLst>
              <a:ext uri="{FF2B5EF4-FFF2-40B4-BE49-F238E27FC236}">
                <a16:creationId xmlns:a16="http://schemas.microsoft.com/office/drawing/2014/main" id="{143948B7-787D-4938-A065-28629DCB9DA0}"/>
              </a:ext>
            </a:extLst>
          </p:cNvPr>
          <p:cNvSpPr/>
          <p:nvPr/>
        </p:nvSpPr>
        <p:spPr>
          <a:xfrm>
            <a:off x="4900063" y="1187531"/>
            <a:ext cx="555546" cy="1289999"/>
          </a:xfrm>
          <a:prstGeom prst="wedgeRoundRectCallout">
            <a:avLst>
              <a:gd name="adj1" fmla="val -226348"/>
              <a:gd name="adj2" fmla="val -2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1200" dirty="0"/>
              <a:t>②臨時駐車場</a:t>
            </a:r>
            <a:endParaRPr kumimoji="1" lang="en-US" altLang="ja-JP" sz="1200" dirty="0"/>
          </a:p>
          <a:p>
            <a:pPr algn="ctr"/>
            <a:r>
              <a:rPr kumimoji="1" lang="ja-JP" altLang="en-US" sz="1200" dirty="0"/>
              <a:t>バス発着所</a:t>
            </a:r>
          </a:p>
        </p:txBody>
      </p:sp>
      <p:sp>
        <p:nvSpPr>
          <p:cNvPr id="26" name="吹き出し: 角を丸めた四角形 25">
            <a:extLst>
              <a:ext uri="{FF2B5EF4-FFF2-40B4-BE49-F238E27FC236}">
                <a16:creationId xmlns:a16="http://schemas.microsoft.com/office/drawing/2014/main" id="{612D5E24-25DE-4622-BC2B-78978172A591}"/>
              </a:ext>
            </a:extLst>
          </p:cNvPr>
          <p:cNvSpPr/>
          <p:nvPr/>
        </p:nvSpPr>
        <p:spPr>
          <a:xfrm>
            <a:off x="263965" y="2511524"/>
            <a:ext cx="276212" cy="1200329"/>
          </a:xfrm>
          <a:prstGeom prst="wedgeRoundRectCallout">
            <a:avLst>
              <a:gd name="adj1" fmla="val 266849"/>
              <a:gd name="adj2" fmla="val -5777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/>
              <a:t>①臨時駐車場</a:t>
            </a:r>
          </a:p>
        </p:txBody>
      </p:sp>
      <p:sp>
        <p:nvSpPr>
          <p:cNvPr id="27" name="吹き出し: 角を丸めた四角形 26">
            <a:extLst>
              <a:ext uri="{FF2B5EF4-FFF2-40B4-BE49-F238E27FC236}">
                <a16:creationId xmlns:a16="http://schemas.microsoft.com/office/drawing/2014/main" id="{87AD70B2-639C-42F4-BB2F-4B4FEA80B946}"/>
              </a:ext>
            </a:extLst>
          </p:cNvPr>
          <p:cNvSpPr/>
          <p:nvPr/>
        </p:nvSpPr>
        <p:spPr>
          <a:xfrm>
            <a:off x="2036749" y="2819099"/>
            <a:ext cx="276212" cy="1200329"/>
          </a:xfrm>
          <a:prstGeom prst="wedgeRoundRectCallout">
            <a:avLst>
              <a:gd name="adj1" fmla="val -145888"/>
              <a:gd name="adj2" fmla="val -9339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/>
              <a:t>バス発着所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3FF8B60-F521-6156-AB21-DBE3C5CAAB29}"/>
              </a:ext>
            </a:extLst>
          </p:cNvPr>
          <p:cNvSpPr/>
          <p:nvPr/>
        </p:nvSpPr>
        <p:spPr>
          <a:xfrm rot="1091958">
            <a:off x="1640950" y="2233843"/>
            <a:ext cx="426595" cy="4949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0D062AC-1B9B-3708-E7D1-4D921AF1D92F}"/>
              </a:ext>
            </a:extLst>
          </p:cNvPr>
          <p:cNvSpPr/>
          <p:nvPr/>
        </p:nvSpPr>
        <p:spPr>
          <a:xfrm rot="1260995">
            <a:off x="866324" y="2052978"/>
            <a:ext cx="472976" cy="8491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F040AB9-D893-BE4F-536B-183070A67114}"/>
              </a:ext>
            </a:extLst>
          </p:cNvPr>
          <p:cNvSpPr/>
          <p:nvPr/>
        </p:nvSpPr>
        <p:spPr>
          <a:xfrm>
            <a:off x="3728851" y="1535616"/>
            <a:ext cx="338895" cy="8491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9B2F54E-442C-4740-AB79-FCE02B6DA797}"/>
              </a:ext>
            </a:extLst>
          </p:cNvPr>
          <p:cNvSpPr txBox="1"/>
          <p:nvPr/>
        </p:nvSpPr>
        <p:spPr>
          <a:xfrm>
            <a:off x="7838254" y="1708260"/>
            <a:ext cx="1420705" cy="288147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txBody>
          <a:bodyPr wrap="square" lIns="0" tIns="36000" rIns="0" bIns="36000" rtlCol="0" anchor="ctr" anchorCtr="1">
            <a:spAutoFit/>
          </a:bodyPr>
          <a:lstStyle/>
          <a:p>
            <a:r>
              <a:rPr kumimoji="1" lang="ja-JP" altLang="en-US" sz="1400" b="1" dirty="0">
                <a:latin typeface="+mn-ea"/>
              </a:rPr>
              <a:t>鳳凰ゴルフ場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9B4722B-0CE9-42E3-8450-CD4D022482AF}"/>
              </a:ext>
            </a:extLst>
          </p:cNvPr>
          <p:cNvSpPr txBox="1"/>
          <p:nvPr/>
        </p:nvSpPr>
        <p:spPr>
          <a:xfrm>
            <a:off x="624043" y="3063470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/>
              <a:t>強戸こども園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保護者様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47B03D-71A3-4270-89F4-555090CF99E3}"/>
              </a:ext>
            </a:extLst>
          </p:cNvPr>
          <p:cNvSpPr txBox="1"/>
          <p:nvPr/>
        </p:nvSpPr>
        <p:spPr>
          <a:xfrm>
            <a:off x="5503493" y="1596297"/>
            <a:ext cx="1365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ALL STAR CHEER</a:t>
            </a:r>
            <a:r>
              <a:rPr kumimoji="1" lang="ja-JP" altLang="en-US" sz="1200" b="1" dirty="0"/>
              <a:t>★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保護者様</a:t>
            </a:r>
          </a:p>
        </p:txBody>
      </p:sp>
    </p:spTree>
    <p:extLst>
      <p:ext uri="{BB962C8B-B14F-4D97-AF65-F5344CB8AC3E}">
        <p14:creationId xmlns:p14="http://schemas.microsoft.com/office/powerpoint/2010/main" val="2233364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172</TotalTime>
  <Words>144</Words>
  <Application>Microsoft Office PowerPoint</Application>
  <PresentationFormat>ユーザー設定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ota1</dc:creator>
  <cp:lastModifiedBy>ota2</cp:lastModifiedBy>
  <cp:revision>11</cp:revision>
  <cp:lastPrinted>2024-05-16T04:36:10Z</cp:lastPrinted>
  <dcterms:created xsi:type="dcterms:W3CDTF">2024-04-16T02:42:33Z</dcterms:created>
  <dcterms:modified xsi:type="dcterms:W3CDTF">2025-05-16T04:31:02Z</dcterms:modified>
</cp:coreProperties>
</file>